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FB2BEDB-1338-43BA-AF20-816216211DEC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E157CC3-EA4A-4FD1-8229-0EFBD181B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1" name="push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BEDB-1338-43BA-AF20-816216211DEC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7CC3-EA4A-4FD1-8229-0EFBD181B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1" name="push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BEDB-1338-43BA-AF20-816216211DEC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7CC3-EA4A-4FD1-8229-0EFBD181B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1" name="push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FB2BEDB-1338-43BA-AF20-816216211DEC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7CC3-EA4A-4FD1-8229-0EFBD181B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1" name="push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FB2BEDB-1338-43BA-AF20-816216211DEC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E157CC3-EA4A-4FD1-8229-0EFBD181B58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  <p:sndAc>
      <p:stSnd>
        <p:snd r:embed="rId1" name="push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FB2BEDB-1338-43BA-AF20-816216211DEC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E157CC3-EA4A-4FD1-8229-0EFBD181B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1" name="push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FB2BEDB-1338-43BA-AF20-816216211DEC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E157CC3-EA4A-4FD1-8229-0EFBD181B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  <p:sndAc>
      <p:stSnd>
        <p:snd r:embed="rId1" name="push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2BEDB-1338-43BA-AF20-816216211DEC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57CC3-EA4A-4FD1-8229-0EFBD181B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1" name="push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FB2BEDB-1338-43BA-AF20-816216211DEC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E157CC3-EA4A-4FD1-8229-0EFBD181B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  <p:sndAc>
      <p:stSnd>
        <p:snd r:embed="rId1" name="push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FB2BEDB-1338-43BA-AF20-816216211DEC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E157CC3-EA4A-4FD1-8229-0EFBD181B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  <p:sndAc>
      <p:stSnd>
        <p:snd r:embed="rId1" name="push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FB2BEDB-1338-43BA-AF20-816216211DEC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E157CC3-EA4A-4FD1-8229-0EFBD181B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  <p:sndAc>
      <p:stSnd>
        <p:snd r:embed="rId1" name="push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FB2BEDB-1338-43BA-AF20-816216211DEC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E157CC3-EA4A-4FD1-8229-0EFBD181B5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  <p:sndAc>
      <p:stSnd>
        <p:snd r:embed="rId13" name="push.wav" builtIn="1"/>
      </p:stSnd>
    </p:sndAc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57984">
            <a:off x="2581453" y="1161660"/>
            <a:ext cx="4550708" cy="99167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Grandparents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600200" y="4495800"/>
            <a:ext cx="8062912" cy="1752600"/>
          </a:xfrm>
        </p:spPr>
        <p:txBody>
          <a:bodyPr/>
          <a:lstStyle/>
          <a:p>
            <a:r>
              <a:rPr lang="en-US" dirty="0" smtClean="0"/>
              <a:t>By Drew</a:t>
            </a:r>
            <a:endParaRPr lang="en-US" dirty="0"/>
          </a:p>
        </p:txBody>
      </p:sp>
      <p:pic>
        <p:nvPicPr>
          <p:cNvPr id="2050" name="Picture 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210024" flipH="1">
            <a:off x="685800" y="0"/>
            <a:ext cx="2332230" cy="1295400"/>
          </a:xfrm>
          <a:prstGeom prst="rect">
            <a:avLst/>
          </a:prstGeom>
          <a:noFill/>
        </p:spPr>
      </p:pic>
      <p:pic>
        <p:nvPicPr>
          <p:cNvPr id="2052" name="Picture 4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982288">
            <a:off x="9305081" y="2867135"/>
            <a:ext cx="1830629" cy="1149401"/>
          </a:xfrm>
          <a:prstGeom prst="rect">
            <a:avLst/>
          </a:prstGeom>
          <a:noFill/>
        </p:spPr>
      </p:pic>
      <p:pic>
        <p:nvPicPr>
          <p:cNvPr id="2071" name="Picture 23" descr="C:\Documents and Settings\kirsteinsdre\Local Settings\Temporary Internet Files\Content.IE5\G5KNSTK5\MCDD00945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3733800"/>
            <a:ext cx="3786188" cy="3468687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41 -0.05 L 0.64757 0.7166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6" y="3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396 -0.02407 L -0.26771 0.34259 " pathEditMode="relative" ptsTypes="AA">
                                      <p:cBhvr>
                                        <p:cTn id="1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&amp; Games With My Grandparents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812" y="1930433"/>
            <a:ext cx="8229600" cy="4572000"/>
          </a:xfrm>
        </p:spPr>
        <p:txBody>
          <a:bodyPr/>
          <a:lstStyle/>
          <a:p>
            <a:r>
              <a:rPr lang="en-US" dirty="0" smtClean="0"/>
              <a:t>I like to play Tiddley Winks (a board game) with  them.</a:t>
            </a:r>
          </a:p>
          <a:p>
            <a:r>
              <a:rPr lang="en-US" dirty="0" smtClean="0"/>
              <a:t>When I go up to their house I always am looking forward to play croquet with  them.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8" name="Picture 4" descr="C:\Documents and Settings\kirsteinsdre\Local Settings\Temporary Internet Files\Content.IE5\BB9S9VQK\MPj040491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343400"/>
            <a:ext cx="3093720" cy="2209800"/>
          </a:xfrm>
          <a:prstGeom prst="rect">
            <a:avLst/>
          </a:prstGeom>
          <a:noFill/>
        </p:spPr>
      </p:pic>
      <p:pic>
        <p:nvPicPr>
          <p:cNvPr id="1029" name="Picture 5" descr="C:\Documents and Settings\kirsteinsdre\Local Settings\Temporary Internet Files\Content.IE5\BB9S9VQK\MCj0232251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79145" cy="1493822"/>
          </a:xfrm>
          <a:prstGeom prst="rect">
            <a:avLst/>
          </a:prstGeom>
          <a:noFill/>
        </p:spPr>
      </p:pic>
      <p:pic>
        <p:nvPicPr>
          <p:cNvPr id="1030" name="Picture 6" descr="C:\Documents and Settings\kirsteinsdre\Local Settings\Temporary Internet Files\Content.IE5\BB9S9VQK\MPj0411679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228600"/>
            <a:ext cx="1706463" cy="21336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Grandma</a:t>
            </a:r>
            <a:endParaRPr lang="en-US" dirty="0"/>
          </a:p>
        </p:txBody>
      </p:sp>
      <p:pic>
        <p:nvPicPr>
          <p:cNvPr id="4" name="Content Placeholder 3" descr="DrewGP245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056" r="2056"/>
          <a:stretch>
            <a:fillRect/>
          </a:stretch>
        </p:blipFill>
        <p:spPr>
          <a:xfrm>
            <a:off x="1143000" y="304800"/>
            <a:ext cx="7333488" cy="5486400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My </a:t>
            </a:r>
            <a:r>
              <a:rPr lang="en-US" dirty="0" smtClean="0"/>
              <a:t>grandma… </a:t>
            </a:r>
            <a:r>
              <a:rPr lang="en-US" dirty="0" smtClean="0"/>
              <a:t>I call her Silly Grandma  because she is very funny.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Grandpa</a:t>
            </a:r>
            <a:endParaRPr lang="en-US" dirty="0"/>
          </a:p>
        </p:txBody>
      </p:sp>
      <p:pic>
        <p:nvPicPr>
          <p:cNvPr id="5" name="Picture Placeholder 4" descr="drewgp4F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2056" r="205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My </a:t>
            </a:r>
            <a:r>
              <a:rPr lang="en-US" dirty="0" err="1" smtClean="0"/>
              <a:t>Gradpa</a:t>
            </a:r>
            <a:r>
              <a:rPr lang="en-US" dirty="0" smtClean="0"/>
              <a:t>… </a:t>
            </a:r>
            <a:r>
              <a:rPr lang="en-US" dirty="0" smtClean="0"/>
              <a:t>I call him Silly Grandpa because he is very funny.</a:t>
            </a:r>
            <a:endParaRPr lang="en-US" dirty="0"/>
          </a:p>
        </p:txBody>
      </p:sp>
    </p:spTree>
  </p:cSld>
  <p:clrMapOvr>
    <a:masterClrMapping/>
  </p:clrMapOvr>
  <p:transition>
    <p:fade thruBlk="1"/>
    <p:sndAc>
      <p:stSnd>
        <p:snd r:embed="rId2" name="push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9844 -0.08797 C -0.5007 -0.07547 -0.50191 -0.06713 -0.5033 -0.05394 C -0.50434 -0.04468 -0.5066 -0.0257 -0.5066 -0.0257 C -0.50538 0.04027 -0.51354 0.10879 -0.5 0.17199 C -0.49462 0.19722 -0.48559 0.21088 -0.47743 0.23426 C -0.46267 0.27685 -0.44896 0.31967 -0.43229 0.36111 C -0.42847 0.37037 -0.42622 0.38148 -0.42101 0.38935 C -0.40816 0.40856 -0.39427 0.42685 -0.38229 0.44745 C -0.37639 0.45717 -0.37153 0.46851 -0.36458 0.47754 C -0.35799 0.48611 -0.34931 0.49143 -0.34202 0.49884 C -0.3342 0.50717 -0.32778 0.51782 -0.31945 0.52453 C -0.29236 0.54745 -0.25347 0.56805 -0.22431 0.58518 C -0.17274 0.61481 -0.12361 0.64768 -0.06788 0.66018 C -0.01059 0.69074 0.0467 0.72476 0.10642 0.74606 C 0.17448 0.7706 0.25226 0.76689 0.32257 0.7699 C 0.34913 0.77245 0.375 0.76898 0.40156 0.76574 C 0.43281 0.74722 0.45399 0.71828 0.46128 0.67338 C 0.46423 0.61481 0.46354 0.65115 0.45798 0.55694 C 0.45746 0.5493 0.45816 0.54097 0.45642 0.53356 C 0.43715 0.44884 0.39705 0.37592 0.3434 0.32453 C 0.32621 0.3081 0.30608 0.2993 0.28698 0.28842 C 0.27205 0.27986 0.26337 0.27152 0.2467 0.26898 C 0.23489 0.26967 0.22309 0.26967 0.21128 0.27083 C 0.2066 0.27129 0.20364 0.27662 0.2 0.27939 C 0.18785 0.28935 0.17726 0.3 0.16285 0.30324 C 0.13333 0.32222 0.09896 0.31111 0.06771 0.30324 C 0.05538 0.30023 0.04288 0.29768 0.03055 0.29467 C 0.02795 0.29398 0.02257 0.29236 0.02257 0.29236 C 0.00989 0.27546 0.00712 0.26041 -0.00174 0.24282 C -0.00365 0.23495 -0.00625 0.2287 -0.00972 0.22152 C -0.01389 0.19213 -0.02118 0.16342 -0.00972 0.13333 C -0.00712 0.11851 -0.00035 0.10439 2.22222E-6 0.08819 C 0.00052 0.05902 2.22222E-6 0.02963 2.22222E-6 3.7037E-6 " pathEditMode="relative" ptsTypes="fffffffffffffffffffffffff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914400" cy="5943600"/>
          </a:xfrm>
        </p:spPr>
        <p:txBody>
          <a:bodyPr>
            <a:normAutofit/>
          </a:bodyPr>
          <a:lstStyle/>
          <a:p>
            <a:r>
              <a:rPr lang="en-US" dirty="0" smtClean="0"/>
              <a:t>My grandpa's hobbies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My grandpa likes to hunt lots of animals in Wisconsin like deer. </a:t>
            </a:r>
          </a:p>
          <a:p>
            <a:r>
              <a:rPr lang="en-US" dirty="0" smtClean="0"/>
              <a:t>My grandpa also like the races.</a:t>
            </a:r>
            <a:endParaRPr lang="en-US" dirty="0"/>
          </a:p>
        </p:txBody>
      </p:sp>
      <p:pic>
        <p:nvPicPr>
          <p:cNvPr id="2052" name="Picture 4" descr="C:\Documents and Settings\kirsteinsdre\Local Settings\Temporary Internet Files\Content.IE5\BB9S9VQK\MCj0199054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609600"/>
            <a:ext cx="5170982" cy="51816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  <p:sndAc>
      <p:stSnd>
        <p:snd r:embed="rId2" name="explod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25 0.43333 L -4.44444E-6 -3.33333E-6 " pathEditMode="relative" ptsTypes="AA"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grandmas hobbies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My grandma likes to sew, she makes lots of things like pillows. </a:t>
            </a:r>
            <a:endParaRPr lang="en-US" dirty="0"/>
          </a:p>
        </p:txBody>
      </p:sp>
      <p:pic>
        <p:nvPicPr>
          <p:cNvPr id="3076" name="Picture 4" descr="C:\Documents and Settings\kirsteinsdre\Local Settings\Temporary Internet Files\Content.IE5\BB9S9VQK\MPj0439249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381000"/>
            <a:ext cx="5181600" cy="580339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  <p:sndAc>
      <p:stSnd>
        <p:snd r:embed="rId2" name="coin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9671 0.87755 C -0.68837 0.89399 -0.68941 0.89283 -0.67414 0.89676 C -0.63021 0.89468 -0.58612 0.89329 -0.54202 0.89028 C -0.51632 0.88843 -0.52136 0.88542 -0.49671 0.87524 C -0.47223 0.86505 -0.44601 0.85556 -0.42414 0.83635 C -0.36841 0.7882 -0.33681 0.71876 -0.30643 0.64098 C -0.30157 0.62848 -0.30157 0.61343 -0.29844 0.60001 C -0.29514 0.58612 -0.29098 0.57292 -0.28716 0.55926 C -0.28369 0.52686 -0.27431 0.49538 -0.27414 0.46251 C -0.27327 0.31644 -0.27171 0.27732 -0.30643 0.16551 C -0.31146 0.14908 -0.31459 0.13149 -0.32101 0.11621 C -0.3349 0.08241 -0.35348 0.06297 -0.37257 0.0345 C -0.40695 -0.01689 -0.4408 -0.07592 -0.49358 -0.09027 C -0.50539 -0.0868 -0.51858 -0.08796 -0.52917 -0.07962 C -0.54271 -0.06851 -0.55157 -0.04953 -0.56285 -0.03449 C -0.59306 0.00579 -0.62535 0.04445 -0.64202 0.09885 C -0.65382 0.13727 -0.67101 0.21713 -0.67101 0.21713 C -0.68837 0.40394 -0.70313 0.58936 -0.60973 0.73982 C -0.60382 0.74954 -0.56285 0.80672 -0.5533 0.81505 C -0.52761 0.83774 -0.49966 0.84746 -0.47101 0.86019 C -0.34306 0.85579 -0.14549 0.88288 -0.02257 0.77639 C 0.00798 0.74977 0.03229 0.71019 0.05329 0.67107 C 0.05972 0.64676 0.06458 0.63496 0.06458 0.60857 C 0.06458 0.572 0.06406 0.53519 0.06128 0.49885 C 0.05208 0.3757 -0.02796 0.28612 -0.08872 0.20649 C -0.11789 0.16829 -0.14514 0.12385 -0.17587 0.0882 C -0.21372 0.04445 -0.24983 -0.00578 -0.29671 -0.03217 C -0.30625 -0.03749 -0.31598 -0.04328 -0.32587 -0.04722 C -0.33907 -0.05254 -0.36615 -0.06018 -0.36615 -0.06018 C -0.37848 -0.05879 -0.39167 -0.06111 -0.4033 -0.05578 C -0.43316 -0.04212 -0.44948 0.03681 -0.45643 0.06876 C -0.46285 0.21991 -0.48924 0.40973 -0.40487 0.53126 C -0.38178 0.56436 -0.34983 0.6176 -0.31459 0.63866 C -0.275 0.66227 -0.25417 0.65718 -0.20973 0.66019 C -0.14306 0.65602 -0.0757 0.66042 -0.00973 0.64746 C 0.02083 0.64144 0.10086 0.58288 0.12899 0.56135 C 0.22222 0.49028 0.32552 0.39723 0.36614 0.25811 C 0.37343 0.20602 0.37204 0.15047 0.35156 0.10325 C 0.33038 0.0544 0.34027 0.07755 0.32256 0.05163 C 0.31979 0.04746 0.31736 0.04283 0.31458 0.03866 C 0.31041 0.03264 0.30156 0.02153 0.30156 0.02153 C 0.27951 0.02223 0.25746 0.02269 0.23541 0.02362 C 0.2085 0.02477 0.15486 0.02778 0.15486 0.02778 C 0.11649 0.03288 0.08316 0.03056 0.04357 0.02778 C 0.04149 0.01389 0.03611 0.00278 0.03229 -0.01064 C 0.02881 -0.02291 0.02795 -0.03217 0.0177 -0.03657 C 0.00902 -0.03287 0.00902 -0.02569 0.00642 -0.01504 C 0.0059 -0.00856 0.00833 -0.00023 0.00486 0.0044 C 0.00243 0.00764 0.00156 -0.00856 0.00156 -0.00856 C -0.00018 -0.00138 1.38889E-6 -0.00439 1.38889E-6 8.51852E-6 " pathEditMode="relative" ptsTypes="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Have a good time with my grandparents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I Do lots of things with them like the ones I mentioned and even more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269182" y="813276"/>
            <a:ext cx="3874818" cy="480393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C:\Documents and Settings\kirsteinsdre\Local Settings\Temporary Internet Files\Content.IE5\5LACW805\MPj0438805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33264" y="457200"/>
            <a:ext cx="4410736" cy="58674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96494" y="424814"/>
            <a:ext cx="914400" cy="5943600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Tips?</a:t>
            </a:r>
            <a:endParaRPr lang="en-US" dirty="0"/>
          </a:p>
        </p:txBody>
      </p:sp>
      <p:pic>
        <p:nvPicPr>
          <p:cNvPr id="2050" name="Picture 2" descr="C:\Documents and Settings\kirsteinsdre\Local Settings\Temporary Internet Files\Content.IE5\3KWW232P\MCj043960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609600"/>
            <a:ext cx="9094788" cy="529748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  <p:sndAc>
      <p:stSnd>
        <p:snd r:embed="rId2" name="cashreg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205</TotalTime>
  <Words>139</Words>
  <Application>Microsoft Office PowerPoint</Application>
  <PresentationFormat>On-screen Show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Grandparents </vt:lpstr>
      <vt:lpstr>Fun &amp; Games With My Grandparents</vt:lpstr>
      <vt:lpstr>My Grandma</vt:lpstr>
      <vt:lpstr>My Grandpa</vt:lpstr>
      <vt:lpstr>My grandpa's hobbies </vt:lpstr>
      <vt:lpstr>My grandmas hobbies</vt:lpstr>
      <vt:lpstr>I Have a good time with my grandparents</vt:lpstr>
      <vt:lpstr> 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Grandparents </dc:title>
  <dc:creator>kirsteinsdre</dc:creator>
  <cp:lastModifiedBy>kirsteinsdre</cp:lastModifiedBy>
  <cp:revision>24</cp:revision>
  <dcterms:created xsi:type="dcterms:W3CDTF">2009-03-27T18:23:51Z</dcterms:created>
  <dcterms:modified xsi:type="dcterms:W3CDTF">2009-05-08T18:53:31Z</dcterms:modified>
</cp:coreProperties>
</file>